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CCFD"/>
    <a:srgbClr val="4A8DCF"/>
    <a:srgbClr val="ED7D31"/>
    <a:srgbClr val="4472C4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80A12-AB9A-494C-9E56-4C154C334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9E4D81-44B3-4FC9-9D32-42FD65158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4A9EF-DD1C-4347-8C28-2D1EC6400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9E28D-25C3-4644-9814-7ACD28AD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37318-C1F1-43B6-9FC0-C27DA02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DDB11-EDD3-4BE8-BCEA-2773B64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621DC8-0F70-4F78-BB56-AE5CDA476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EC4431-C91C-4477-B060-FFB3F6BE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EB01A-F80F-4E15-B6E2-7D2A6843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D39D5-CA59-42C9-A3EB-4005A0F6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4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981DCF-4A95-450E-9F1A-760AFF97F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2346CC-22B9-4F76-95B5-294A18282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0E92C-4B3F-404C-B980-B435F17B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D5614-DF4B-4544-8C44-525987B7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4DA1C8-4A74-422F-A2A2-88111FF5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9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2398C-FD78-4135-9013-365052B8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DC2B1-80B5-4BA7-B2F0-DCF3F3C3A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3CF61-9D7A-40FF-A649-F232520E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94C2D-29D8-426F-B8EE-0B482D3D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CB71B-A45A-46F0-B876-9824EE47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60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EF206-4066-40B4-816D-14A9F4BB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1C6DA6-55E5-4280-B956-2A3754620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4EABED-3F17-4AFA-B75C-CD9FA589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6E802-206A-4814-9974-9896F0B51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B39AF-3B72-4CE2-81E6-07D69920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4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08F8F-1FAF-4488-B6C8-119B5303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2942E-DEB2-4871-A851-81C42791D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BC0901-1C23-43B6-ADA5-845D28C98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232C0-07B0-4651-8D19-956D4297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0E6199-2308-472D-8E2F-E0B9721B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F118C-FBB0-4755-B9A4-988BD50A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76E20-5A65-480B-BCE7-1AC3FB47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CB9C2-26B4-4AB9-B5C2-95D25ECA4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6ECC4-D3FD-4187-A375-86966403B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4DB13D-4C13-42C5-9BFA-9AC5E6919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FBD258-57BB-433D-A8EA-73A44D656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548DB1-CEC2-4901-869A-25F4C897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0825A2-A022-4217-A7A3-37A2CFAF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7C4D47-335F-44B6-91BB-661941C9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3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F22FC-3667-4DB0-A4A6-CCA516A0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6EABF0-2663-4663-93A8-4B38D2EC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4E1F1E-5451-4A36-B110-6643CDAE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2989BE-2F67-45B0-B68C-13F70761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86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906428-7972-4DEF-9475-90479896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38417E-D574-449D-B042-8C949AE9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8E257-F811-47B6-AD6E-4A938276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B2915-EB30-4CA9-838F-FA9C8A14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CFF2F-C31B-40FA-B931-CCF814568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532399-DE89-408D-9ADF-0E9F7E2FA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67F2B-9D7A-4612-A799-A539E34A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B0E973-6EE2-41BC-A4FC-E0824BF8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8BC08C-0CE4-44B7-9206-52D47126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BC92E-621C-4F23-BB51-5D28BF9D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37F640-598D-48B0-ADB8-841C06F9D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18D16A-2522-4B17-888A-7111D4215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555C-1B2A-465C-AD7A-D84A6BDD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DF725-77FB-4EC5-87F0-42625443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44E2A-D0C9-4B9C-9FE0-ECBFBDF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0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5E1B45-F42B-4B4B-A055-7526E444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A17A6-1F21-4F36-813F-F1DCECA9B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580B0A-B1CF-4E3D-A851-CF5CA7541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E00F0-83D6-4F5D-9D0B-20DED58B54E3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E32040-055E-4A7A-832D-C46492389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43D0B-B524-42C6-A695-E8F81C9E4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7125E-8319-419D-8C3D-DF255058C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gif"/><Relationship Id="rId7" Type="http://schemas.openxmlformats.org/officeDocument/2006/relationships/image" Target="../media/image1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gif"/><Relationship Id="rId10" Type="http://schemas.openxmlformats.org/officeDocument/2006/relationships/image" Target="../media/image16.gif"/><Relationship Id="rId4" Type="http://schemas.openxmlformats.org/officeDocument/2006/relationships/image" Target="../media/image13.gif"/><Relationship Id="rId9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937AEA-869E-46DB-88A5-B9C2BE3B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7" y="971320"/>
            <a:ext cx="3311146" cy="2146570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3B976A-6F61-4A52-AFA3-6770F8921291}"/>
              </a:ext>
            </a:extLst>
          </p:cNvPr>
          <p:cNvGrpSpPr/>
          <p:nvPr/>
        </p:nvGrpSpPr>
        <p:grpSpPr>
          <a:xfrm>
            <a:off x="341957" y="3730410"/>
            <a:ext cx="3316301" cy="2682423"/>
            <a:chOff x="341957" y="3854384"/>
            <a:chExt cx="3316301" cy="268242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31F1A8B-C907-48EE-BABA-8E9BD5EAA9BE}"/>
                </a:ext>
              </a:extLst>
            </p:cNvPr>
            <p:cNvGrpSpPr/>
            <p:nvPr/>
          </p:nvGrpSpPr>
          <p:grpSpPr>
            <a:xfrm>
              <a:off x="341957" y="3854384"/>
              <a:ext cx="3316301" cy="2682423"/>
              <a:chOff x="341957" y="3854384"/>
              <a:chExt cx="3316301" cy="268242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29D7E-F53D-4E08-8B40-AC920B48CB8A}"/>
                  </a:ext>
                </a:extLst>
              </p:cNvPr>
              <p:cNvSpPr txBox="1"/>
              <p:nvPr/>
            </p:nvSpPr>
            <p:spPr>
              <a:xfrm>
                <a:off x="1135928" y="3854384"/>
                <a:ext cx="1728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볼륨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Pitch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회전</a:t>
                </a: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15FC2C6-E7E1-4BCC-93BB-82127C5D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57" y="4390238"/>
                <a:ext cx="3316301" cy="2146569"/>
              </a:xfrm>
              <a:prstGeom prst="rect">
                <a:avLst/>
              </a:prstGeom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C8F64E6C-64BD-4B2C-85D5-F09FE625028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585798" y="4901858"/>
                <a:ext cx="59460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450472C3-945C-461B-8327-3C9C8CD1932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791543" y="4983491"/>
                <a:ext cx="59460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1FABDF-0063-437E-8BBD-512980269CB0}"/>
                  </a:ext>
                </a:extLst>
              </p:cNvPr>
              <p:cNvSpPr txBox="1"/>
              <p:nvPr/>
            </p:nvSpPr>
            <p:spPr>
              <a:xfrm>
                <a:off x="3395804" y="5052634"/>
                <a:ext cx="222494" cy="215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70AD4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</a:t>
                </a:r>
                <a:endParaRPr lang="ko-KR" altLang="en-US" sz="1200" dirty="0">
                  <a:solidFill>
                    <a:srgbClr val="70AD4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14F478-AB02-4C0C-A447-2303327A5E27}"/>
                  </a:ext>
                </a:extLst>
              </p:cNvPr>
              <p:cNvSpPr txBox="1"/>
              <p:nvPr/>
            </p:nvSpPr>
            <p:spPr>
              <a:xfrm>
                <a:off x="3206808" y="4570723"/>
                <a:ext cx="218747" cy="215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4472C4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Z</a:t>
                </a:r>
                <a:endParaRPr lang="ko-KR" altLang="en-US" sz="1200" dirty="0">
                  <a:solidFill>
                    <a:srgbClr val="4472C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0F58DE-F035-4B4F-93A4-18603C593964}"/>
                  </a:ext>
                </a:extLst>
              </p:cNvPr>
              <p:cNvSpPr txBox="1"/>
              <p:nvPr/>
            </p:nvSpPr>
            <p:spPr>
              <a:xfrm>
                <a:off x="2739159" y="4390994"/>
                <a:ext cx="221244" cy="215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ED7D3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</a:t>
                </a:r>
                <a:endParaRPr lang="ko-KR" altLang="en-US" sz="1200" dirty="0">
                  <a:solidFill>
                    <a:srgbClr val="ED7D3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4" name="화살표: 왼쪽으로 구부러짐 53">
                <a:extLst>
                  <a:ext uri="{FF2B5EF4-FFF2-40B4-BE49-F238E27FC236}">
                    <a16:creationId xmlns:a16="http://schemas.microsoft.com/office/drawing/2014/main" id="{7612D2C5-D595-4FC1-9572-A4A15D962100}"/>
                  </a:ext>
                </a:extLst>
              </p:cNvPr>
              <p:cNvSpPr/>
              <p:nvPr/>
            </p:nvSpPr>
            <p:spPr>
              <a:xfrm rot="16200000">
                <a:off x="3038400" y="5158699"/>
                <a:ext cx="420447" cy="178192"/>
              </a:xfrm>
              <a:prstGeom prst="curvedLeftArrow">
                <a:avLst>
                  <a:gd name="adj1" fmla="val 26288"/>
                  <a:gd name="adj2" fmla="val 50000"/>
                  <a:gd name="adj3" fmla="val 25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2D8F391E-E8E5-48CD-9A25-3452CF087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3097" y="5193714"/>
                <a:ext cx="59460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3EBB1AA5-4C1A-4989-BB8D-7F7F81E0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25" y="4488992"/>
              <a:ext cx="420449" cy="420449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12CB005-9C95-4393-B0BF-9938DA3CE8D4}"/>
              </a:ext>
            </a:extLst>
          </p:cNvPr>
          <p:cNvGrpSpPr/>
          <p:nvPr/>
        </p:nvGrpSpPr>
        <p:grpSpPr>
          <a:xfrm>
            <a:off x="4437849" y="3730410"/>
            <a:ext cx="3316301" cy="2682423"/>
            <a:chOff x="4437849" y="3854384"/>
            <a:chExt cx="3316301" cy="268242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8F1F300-1C9D-47B6-8D8D-7ACF53C5237F}"/>
                </a:ext>
              </a:extLst>
            </p:cNvPr>
            <p:cNvGrpSpPr/>
            <p:nvPr/>
          </p:nvGrpSpPr>
          <p:grpSpPr>
            <a:xfrm>
              <a:off x="4437849" y="3854384"/>
              <a:ext cx="3316301" cy="2682423"/>
              <a:chOff x="4437849" y="3854384"/>
              <a:chExt cx="3316301" cy="268242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0263FD-8331-4206-96DA-A89D607BE452}"/>
                  </a:ext>
                </a:extLst>
              </p:cNvPr>
              <p:cNvSpPr txBox="1"/>
              <p:nvPr/>
            </p:nvSpPr>
            <p:spPr>
              <a:xfrm>
                <a:off x="5312932" y="3854384"/>
                <a:ext cx="15661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볼륨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Yaw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회전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2D86DF8-800E-4540-9E87-115455F54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7849" y="4390238"/>
                <a:ext cx="3316301" cy="2146569"/>
              </a:xfrm>
              <a:prstGeom prst="rect">
                <a:avLst/>
              </a:prstGeom>
            </p:spPr>
          </p:pic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0DDEB684-1747-4CA7-B10B-065C798E1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9638" y="5193714"/>
                <a:ext cx="59460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29621E2B-8567-4169-A766-F20FF5318A89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6898084" y="4983491"/>
                <a:ext cx="59460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28A0BA-5965-4BAB-A690-1EC2446876EB}"/>
                  </a:ext>
                </a:extLst>
              </p:cNvPr>
              <p:cNvSpPr txBox="1"/>
              <p:nvPr/>
            </p:nvSpPr>
            <p:spPr>
              <a:xfrm>
                <a:off x="7502345" y="5052634"/>
                <a:ext cx="222494" cy="215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70AD4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</a:t>
                </a:r>
                <a:endParaRPr lang="ko-KR" altLang="en-US" sz="1200" dirty="0">
                  <a:solidFill>
                    <a:srgbClr val="70AD4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2DE0D9-6AA4-49C7-B4E4-9D2B6C010CA3}"/>
                  </a:ext>
                </a:extLst>
              </p:cNvPr>
              <p:cNvSpPr txBox="1"/>
              <p:nvPr/>
            </p:nvSpPr>
            <p:spPr>
              <a:xfrm>
                <a:off x="7313349" y="4570723"/>
                <a:ext cx="218747" cy="215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4472C4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Z</a:t>
                </a:r>
                <a:endParaRPr lang="ko-KR" altLang="en-US" sz="1200" dirty="0">
                  <a:solidFill>
                    <a:srgbClr val="4472C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A5065B-709B-47E6-B2BD-604F4771BD9C}"/>
                  </a:ext>
                </a:extLst>
              </p:cNvPr>
              <p:cNvSpPr txBox="1"/>
              <p:nvPr/>
            </p:nvSpPr>
            <p:spPr>
              <a:xfrm>
                <a:off x="6845700" y="4390994"/>
                <a:ext cx="221244" cy="215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ED7D3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</a:t>
                </a:r>
                <a:endParaRPr lang="ko-KR" altLang="en-US" sz="1200" dirty="0">
                  <a:solidFill>
                    <a:srgbClr val="ED7D3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1" name="화살표: 왼쪽으로 구부러짐 50">
                <a:extLst>
                  <a:ext uri="{FF2B5EF4-FFF2-40B4-BE49-F238E27FC236}">
                    <a16:creationId xmlns:a16="http://schemas.microsoft.com/office/drawing/2014/main" id="{34B531BA-89F9-4BBC-8723-17BCE02E7A2E}"/>
                  </a:ext>
                </a:extLst>
              </p:cNvPr>
              <p:cNvSpPr/>
              <p:nvPr/>
            </p:nvSpPr>
            <p:spPr>
              <a:xfrm>
                <a:off x="6845700" y="4747825"/>
                <a:ext cx="420447" cy="178192"/>
              </a:xfrm>
              <a:prstGeom prst="curvedLeftArrow">
                <a:avLst>
                  <a:gd name="adj1" fmla="val 26288"/>
                  <a:gd name="adj2" fmla="val 50000"/>
                  <a:gd name="adj3" fmla="val 25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CFB8B52-B4D9-43DA-B565-A40103B52F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692339" y="4901858"/>
                <a:ext cx="59460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748FAD3-4FB8-42B1-B8FE-7725D7B89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10" y="4490531"/>
              <a:ext cx="420449" cy="420449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4397FE6-3EBA-40D4-B526-F34B73AC3824}"/>
              </a:ext>
            </a:extLst>
          </p:cNvPr>
          <p:cNvGrpSpPr/>
          <p:nvPr/>
        </p:nvGrpSpPr>
        <p:grpSpPr>
          <a:xfrm>
            <a:off x="8533741" y="3730409"/>
            <a:ext cx="3316302" cy="2682424"/>
            <a:chOff x="8533741" y="3854383"/>
            <a:chExt cx="3316302" cy="2682424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5DFED29-54D1-4208-94C7-E50E55C42471}"/>
                </a:ext>
              </a:extLst>
            </p:cNvPr>
            <p:cNvGrpSpPr/>
            <p:nvPr/>
          </p:nvGrpSpPr>
          <p:grpSpPr>
            <a:xfrm>
              <a:off x="8533741" y="3854383"/>
              <a:ext cx="3316302" cy="2682424"/>
              <a:chOff x="8533741" y="3854383"/>
              <a:chExt cx="3316302" cy="26824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1F4BDB-63FD-4358-9A20-5B9FF0C4E52A}"/>
                  </a:ext>
                </a:extLst>
              </p:cNvPr>
              <p:cNvSpPr txBox="1"/>
              <p:nvPr/>
            </p:nvSpPr>
            <p:spPr>
              <a:xfrm>
                <a:off x="9430305" y="3854383"/>
                <a:ext cx="1523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볼륨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Roll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회전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6D9B05B-C6CE-4966-A768-31692A1C7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3741" y="4390237"/>
                <a:ext cx="3316302" cy="2146570"/>
              </a:xfrm>
              <a:prstGeom prst="rect">
                <a:avLst/>
              </a:prstGeom>
            </p:spPr>
          </p:pic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C4A366D2-59E2-419D-9350-B840777CB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77518" y="5193714"/>
                <a:ext cx="59460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23BEE94A-683A-4BEE-9C80-F6DE53A663C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780219" y="4901858"/>
                <a:ext cx="59460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E7371A-ED6E-4C78-B914-1BB6A6BF080D}"/>
                  </a:ext>
                </a:extLst>
              </p:cNvPr>
              <p:cNvSpPr txBox="1"/>
              <p:nvPr/>
            </p:nvSpPr>
            <p:spPr>
              <a:xfrm>
                <a:off x="11590225" y="5052634"/>
                <a:ext cx="222494" cy="215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70AD4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</a:t>
                </a:r>
                <a:endParaRPr lang="ko-KR" altLang="en-US" sz="1200" dirty="0">
                  <a:solidFill>
                    <a:srgbClr val="70AD4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5EC114-DFBB-4272-86A6-BE6026D1B881}"/>
                  </a:ext>
                </a:extLst>
              </p:cNvPr>
              <p:cNvSpPr txBox="1"/>
              <p:nvPr/>
            </p:nvSpPr>
            <p:spPr>
              <a:xfrm>
                <a:off x="11401229" y="4570723"/>
                <a:ext cx="218747" cy="215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4472C4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Z</a:t>
                </a:r>
                <a:endParaRPr lang="ko-KR" altLang="en-US" sz="1200" dirty="0">
                  <a:solidFill>
                    <a:srgbClr val="4472C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63CFCB-90DA-4C8C-A399-BD0A3344A8F2}"/>
                  </a:ext>
                </a:extLst>
              </p:cNvPr>
              <p:cNvSpPr txBox="1"/>
              <p:nvPr/>
            </p:nvSpPr>
            <p:spPr>
              <a:xfrm>
                <a:off x="10933580" y="4390994"/>
                <a:ext cx="221244" cy="215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ED7D3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</a:t>
                </a:r>
                <a:endParaRPr lang="ko-KR" altLang="en-US" sz="1200" dirty="0">
                  <a:solidFill>
                    <a:srgbClr val="ED7D3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2" name="화살표: 왼쪽으로 구부러짐 51">
                <a:extLst>
                  <a:ext uri="{FF2B5EF4-FFF2-40B4-BE49-F238E27FC236}">
                    <a16:creationId xmlns:a16="http://schemas.microsoft.com/office/drawing/2014/main" id="{ABC26926-176D-40C8-B407-A02F9746561D}"/>
                  </a:ext>
                </a:extLst>
              </p:cNvPr>
              <p:cNvSpPr/>
              <p:nvPr/>
            </p:nvSpPr>
            <p:spPr>
              <a:xfrm rot="2855620">
                <a:off x="11117079" y="4894395"/>
                <a:ext cx="420447" cy="178192"/>
              </a:xfrm>
              <a:prstGeom prst="curvedLeftArrow">
                <a:avLst>
                  <a:gd name="adj1" fmla="val 26288"/>
                  <a:gd name="adj2" fmla="val 50000"/>
                  <a:gd name="adj3" fmla="val 25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8E7AFA3-E861-494B-AE5D-E75C3FCD67F5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10985964" y="4983491"/>
                <a:ext cx="59460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08F7DB5-5E2E-4702-AFB0-428D2ABB7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665" y="4468374"/>
              <a:ext cx="420448" cy="420448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C8F76BE-CA89-4F99-9DDB-B12E08A9036C}"/>
              </a:ext>
            </a:extLst>
          </p:cNvPr>
          <p:cNvGrpSpPr/>
          <p:nvPr/>
        </p:nvGrpSpPr>
        <p:grpSpPr>
          <a:xfrm>
            <a:off x="341957" y="445168"/>
            <a:ext cx="3316301" cy="2683700"/>
            <a:chOff x="341957" y="175089"/>
            <a:chExt cx="3316301" cy="26837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28022C-8EB6-4BD7-A158-3F99216302FC}"/>
                </a:ext>
              </a:extLst>
            </p:cNvPr>
            <p:cNvSpPr txBox="1"/>
            <p:nvPr/>
          </p:nvSpPr>
          <p:spPr>
            <a:xfrm>
              <a:off x="1191231" y="175089"/>
              <a:ext cx="1617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볼륨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시점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이동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34CC8FC3-EEDE-46AD-A67F-DE218F4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57" y="712220"/>
              <a:ext cx="3316301" cy="2146569"/>
            </a:xfrm>
            <a:prstGeom prst="rect">
              <a:avLst/>
            </a:prstGeom>
          </p:spPr>
        </p:pic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0EB4A3E-6056-41E3-9B80-F47A02D00411}"/>
                </a:ext>
              </a:extLst>
            </p:cNvPr>
            <p:cNvGrpSpPr/>
            <p:nvPr/>
          </p:nvGrpSpPr>
          <p:grpSpPr>
            <a:xfrm>
              <a:off x="361401" y="771561"/>
              <a:ext cx="420448" cy="505899"/>
              <a:chOff x="2731022" y="1454565"/>
              <a:chExt cx="420448" cy="505899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2A8B1DBB-A414-40E6-9468-074C54BAB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022" y="1540016"/>
                <a:ext cx="420448" cy="420448"/>
              </a:xfrm>
              <a:prstGeom prst="rect">
                <a:avLst/>
              </a:prstGeom>
            </p:spPr>
          </p:pic>
          <p:sp>
            <p:nvSpPr>
              <p:cNvPr id="84" name="막힌 원호 83">
                <a:extLst>
                  <a:ext uri="{FF2B5EF4-FFF2-40B4-BE49-F238E27FC236}">
                    <a16:creationId xmlns:a16="http://schemas.microsoft.com/office/drawing/2014/main" id="{BF74374F-DAB7-4086-8DFF-7C3E379D112D}"/>
                  </a:ext>
                </a:extLst>
              </p:cNvPr>
              <p:cNvSpPr/>
              <p:nvPr/>
            </p:nvSpPr>
            <p:spPr>
              <a:xfrm>
                <a:off x="2873617" y="1454565"/>
                <a:ext cx="144000" cy="198000"/>
              </a:xfrm>
              <a:prstGeom prst="blockArc">
                <a:avLst/>
              </a:prstGeom>
              <a:solidFill>
                <a:srgbClr val="4A8D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448B81E-5CE1-4493-B12E-FE5EA839BC90}"/>
              </a:ext>
            </a:extLst>
          </p:cNvPr>
          <p:cNvGrpSpPr/>
          <p:nvPr/>
        </p:nvGrpSpPr>
        <p:grpSpPr>
          <a:xfrm>
            <a:off x="4437848" y="445168"/>
            <a:ext cx="3316301" cy="2683699"/>
            <a:chOff x="4437848" y="175089"/>
            <a:chExt cx="3316301" cy="26836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CCFAC9-790A-42D8-A1F5-CA6FE565E9D6}"/>
                </a:ext>
              </a:extLst>
            </p:cNvPr>
            <p:cNvSpPr txBox="1"/>
            <p:nvPr/>
          </p:nvSpPr>
          <p:spPr>
            <a:xfrm>
              <a:off x="5299947" y="175089"/>
              <a:ext cx="1592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볼륨 확대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축소</a:t>
              </a: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B02DB5F-DD99-4F85-9D48-67893A837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48" y="712219"/>
              <a:ext cx="3316301" cy="2146569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CCE645D5-0B75-4BA8-A33A-CC071D02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48" y="759337"/>
              <a:ext cx="420448" cy="420448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57B5CCD-64F2-4B47-A643-C92BAEF45022}"/>
              </a:ext>
            </a:extLst>
          </p:cNvPr>
          <p:cNvGrpSpPr/>
          <p:nvPr/>
        </p:nvGrpSpPr>
        <p:grpSpPr>
          <a:xfrm>
            <a:off x="8589665" y="445168"/>
            <a:ext cx="2382249" cy="1004697"/>
            <a:chOff x="8589665" y="175089"/>
            <a:chExt cx="2382249" cy="10046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168A00-6844-4E5F-BE47-4772510C9C17}"/>
                </a:ext>
              </a:extLst>
            </p:cNvPr>
            <p:cNvSpPr txBox="1"/>
            <p:nvPr/>
          </p:nvSpPr>
          <p:spPr>
            <a:xfrm>
              <a:off x="9411872" y="175089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볼륨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필터 설정</a:t>
              </a: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3B677540-08E1-4992-924B-BFDAAA61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665" y="759337"/>
              <a:ext cx="420449" cy="420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673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16">
            <a:extLst>
              <a:ext uri="{FF2B5EF4-FFF2-40B4-BE49-F238E27FC236}">
                <a16:creationId xmlns:a16="http://schemas.microsoft.com/office/drawing/2014/main" id="{3D70238C-A4B7-4D75-8E00-5BEDCEE80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853" y="4266263"/>
            <a:ext cx="3292292" cy="213852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3D224814-708B-49B8-9BB0-2ADE5E9F9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03" y="984364"/>
            <a:ext cx="3311139" cy="214322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B0A720B-7D55-482B-AD7F-D9B0B82AE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48" y="991829"/>
            <a:ext cx="3299606" cy="213576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81CD6A68-7A44-4A7A-866A-619528A20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7" y="981023"/>
            <a:ext cx="3316301" cy="2146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0263FD-8331-4206-96DA-A89D607BE452}"/>
              </a:ext>
            </a:extLst>
          </p:cNvPr>
          <p:cNvSpPr txBox="1"/>
          <p:nvPr/>
        </p:nvSpPr>
        <p:spPr>
          <a:xfrm>
            <a:off x="5312932" y="373041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정면도 깊이 이동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C8F76BE-CA89-4F99-9DDB-B12E08A9036C}"/>
              </a:ext>
            </a:extLst>
          </p:cNvPr>
          <p:cNvGrpSpPr/>
          <p:nvPr/>
        </p:nvGrpSpPr>
        <p:grpSpPr>
          <a:xfrm>
            <a:off x="361401" y="445168"/>
            <a:ext cx="2659767" cy="1102371"/>
            <a:chOff x="361401" y="175089"/>
            <a:chExt cx="2659767" cy="1102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28022C-8EB6-4BD7-A158-3F99216302FC}"/>
                </a:ext>
              </a:extLst>
            </p:cNvPr>
            <p:cNvSpPr txBox="1"/>
            <p:nvPr/>
          </p:nvSpPr>
          <p:spPr>
            <a:xfrm>
              <a:off x="983431" y="175089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단면도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오프셋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이동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0EB4A3E-6056-41E3-9B80-F47A02D00411}"/>
                </a:ext>
              </a:extLst>
            </p:cNvPr>
            <p:cNvGrpSpPr/>
            <p:nvPr/>
          </p:nvGrpSpPr>
          <p:grpSpPr>
            <a:xfrm>
              <a:off x="361401" y="771561"/>
              <a:ext cx="420448" cy="505899"/>
              <a:chOff x="2731022" y="1454565"/>
              <a:chExt cx="420448" cy="505899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2A8B1DBB-A414-40E6-9468-074C54BAB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022" y="1540016"/>
                <a:ext cx="420448" cy="420448"/>
              </a:xfrm>
              <a:prstGeom prst="rect">
                <a:avLst/>
              </a:prstGeom>
            </p:spPr>
          </p:pic>
          <p:sp>
            <p:nvSpPr>
              <p:cNvPr id="84" name="막힌 원호 83">
                <a:extLst>
                  <a:ext uri="{FF2B5EF4-FFF2-40B4-BE49-F238E27FC236}">
                    <a16:creationId xmlns:a16="http://schemas.microsoft.com/office/drawing/2014/main" id="{BF74374F-DAB7-4086-8DFF-7C3E379D112D}"/>
                  </a:ext>
                </a:extLst>
              </p:cNvPr>
              <p:cNvSpPr/>
              <p:nvPr/>
            </p:nvSpPr>
            <p:spPr>
              <a:xfrm>
                <a:off x="2873617" y="1454565"/>
                <a:ext cx="144000" cy="198000"/>
              </a:xfrm>
              <a:prstGeom prst="blockArc">
                <a:avLst/>
              </a:prstGeom>
              <a:solidFill>
                <a:srgbClr val="4A8D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448B81E-5CE1-4493-B12E-FE5EA839BC90}"/>
              </a:ext>
            </a:extLst>
          </p:cNvPr>
          <p:cNvGrpSpPr/>
          <p:nvPr/>
        </p:nvGrpSpPr>
        <p:grpSpPr>
          <a:xfrm>
            <a:off x="4437848" y="445168"/>
            <a:ext cx="2577743" cy="1004696"/>
            <a:chOff x="4437848" y="175089"/>
            <a:chExt cx="2577743" cy="10046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CCFAC9-790A-42D8-A1F5-CA6FE565E9D6}"/>
                </a:ext>
              </a:extLst>
            </p:cNvPr>
            <p:cNvSpPr txBox="1"/>
            <p:nvPr/>
          </p:nvSpPr>
          <p:spPr>
            <a:xfrm>
              <a:off x="5155786" y="175089"/>
              <a:ext cx="185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단면도 확대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축소</a:t>
              </a: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CCE645D5-0B75-4BA8-A33A-CC071D02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48" y="759337"/>
              <a:ext cx="420448" cy="420448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57B5CCD-64F2-4B47-A643-C92BAEF45022}"/>
              </a:ext>
            </a:extLst>
          </p:cNvPr>
          <p:cNvGrpSpPr/>
          <p:nvPr/>
        </p:nvGrpSpPr>
        <p:grpSpPr>
          <a:xfrm>
            <a:off x="8589665" y="445168"/>
            <a:ext cx="2516099" cy="1004697"/>
            <a:chOff x="8589665" y="175089"/>
            <a:chExt cx="2516099" cy="10046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168A00-6844-4E5F-BE47-4772510C9C17}"/>
                </a:ext>
              </a:extLst>
            </p:cNvPr>
            <p:cNvSpPr txBox="1"/>
            <p:nvPr/>
          </p:nvSpPr>
          <p:spPr>
            <a:xfrm>
              <a:off x="9278020" y="175089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단면도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필터 설정</a:t>
              </a: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3B677540-08E1-4992-924B-BFDAAA61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665" y="759337"/>
              <a:ext cx="420449" cy="420449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6BE352C-105B-4EF8-87E2-64D990F4006C}"/>
              </a:ext>
            </a:extLst>
          </p:cNvPr>
          <p:cNvGrpSpPr/>
          <p:nvPr/>
        </p:nvGrpSpPr>
        <p:grpSpPr>
          <a:xfrm>
            <a:off x="315119" y="3730410"/>
            <a:ext cx="3343139" cy="2679141"/>
            <a:chOff x="315119" y="3730410"/>
            <a:chExt cx="3343139" cy="2679141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EA8A8DB6-174D-49A1-84AE-39072E709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27" y="4266263"/>
              <a:ext cx="3299631" cy="214328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029D7E-F53D-4E08-8B40-AC920B48CB8A}"/>
                </a:ext>
              </a:extLst>
            </p:cNvPr>
            <p:cNvSpPr txBox="1"/>
            <p:nvPr/>
          </p:nvSpPr>
          <p:spPr>
            <a:xfrm>
              <a:off x="1135928" y="3730410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평면도 깊이 이동</a:t>
              </a: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2A372B78-A507-4AE6-90F6-C488C4F36BDC}"/>
                </a:ext>
              </a:extLst>
            </p:cNvPr>
            <p:cNvCxnSpPr/>
            <p:nvPr/>
          </p:nvCxnSpPr>
          <p:spPr>
            <a:xfrm>
              <a:off x="3433665" y="5486400"/>
              <a:ext cx="0" cy="78377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26653A0-8E9F-4602-B40A-7283AAFB43D8}"/>
                </a:ext>
              </a:extLst>
            </p:cNvPr>
            <p:cNvSpPr txBox="1"/>
            <p:nvPr/>
          </p:nvSpPr>
          <p:spPr>
            <a:xfrm>
              <a:off x="315119" y="4266263"/>
              <a:ext cx="5517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98CCF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Ctrl</a:t>
              </a:r>
              <a:endParaRPr lang="ko-KR" altLang="en-US" sz="1600" dirty="0">
                <a:solidFill>
                  <a:srgbClr val="98CCF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586ABA74-52E7-485C-8858-31218A9FD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2" y="4554624"/>
              <a:ext cx="420448" cy="420448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1E6CA05-4729-4D06-ABD0-6E2D04D7055F}"/>
                </a:ext>
              </a:extLst>
            </p:cNvPr>
            <p:cNvSpPr/>
            <p:nvPr/>
          </p:nvSpPr>
          <p:spPr>
            <a:xfrm>
              <a:off x="341957" y="4266263"/>
              <a:ext cx="1673455" cy="108017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594C3619-E560-4D94-904A-1E416DEE1F21}"/>
              </a:ext>
            </a:extLst>
          </p:cNvPr>
          <p:cNvSpPr txBox="1"/>
          <p:nvPr/>
        </p:nvSpPr>
        <p:spPr>
          <a:xfrm>
            <a:off x="4447931" y="4277690"/>
            <a:ext cx="55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98CCF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Ctrl</a:t>
            </a:r>
            <a:endParaRPr lang="ko-KR" altLang="en-US" sz="1600" dirty="0">
              <a:solidFill>
                <a:srgbClr val="98CCF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5D52BBE8-AF33-4A36-A995-9578B8940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64" y="4566051"/>
            <a:ext cx="420448" cy="420448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C3E3905-6A45-49FA-8639-E18864ED8AC5}"/>
              </a:ext>
            </a:extLst>
          </p:cNvPr>
          <p:cNvSpPr/>
          <p:nvPr/>
        </p:nvSpPr>
        <p:spPr>
          <a:xfrm>
            <a:off x="6095999" y="4268436"/>
            <a:ext cx="1673455" cy="10801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874DD62-127A-48AD-B6A5-EC8DDF01F38E}"/>
              </a:ext>
            </a:extLst>
          </p:cNvPr>
          <p:cNvCxnSpPr>
            <a:cxnSpLocks/>
          </p:cNvCxnSpPr>
          <p:nvPr/>
        </p:nvCxnSpPr>
        <p:spPr>
          <a:xfrm flipH="1">
            <a:off x="6867409" y="5716881"/>
            <a:ext cx="634482" cy="29858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498175A9-4F24-4EF5-861E-EDB4829DE29A}"/>
              </a:ext>
            </a:extLst>
          </p:cNvPr>
          <p:cNvGrpSpPr/>
          <p:nvPr/>
        </p:nvGrpSpPr>
        <p:grpSpPr>
          <a:xfrm>
            <a:off x="8526783" y="3730409"/>
            <a:ext cx="3323259" cy="2705472"/>
            <a:chOff x="8526783" y="3730409"/>
            <a:chExt cx="3323259" cy="2705472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E317F80B-9767-4814-8D44-D4DBB9AEB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0435" y="4269561"/>
              <a:ext cx="3299607" cy="21432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1F4BDB-63FD-4358-9A20-5B9FF0C4E52A}"/>
                </a:ext>
              </a:extLst>
            </p:cNvPr>
            <p:cNvSpPr txBox="1"/>
            <p:nvPr/>
          </p:nvSpPr>
          <p:spPr>
            <a:xfrm>
              <a:off x="9430305" y="3730409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측면도 깊이 이동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053600A7-714E-4CFF-85F8-4ABB354BD83E}"/>
                </a:ext>
              </a:extLst>
            </p:cNvPr>
            <p:cNvSpPr/>
            <p:nvPr/>
          </p:nvSpPr>
          <p:spPr>
            <a:xfrm>
              <a:off x="8526783" y="5355703"/>
              <a:ext cx="1673455" cy="108017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290882F5-0E83-4943-B38F-DD84F97CD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35360" y="5716881"/>
              <a:ext cx="570404" cy="385339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307D30D-21F2-4493-BF04-355BFF7006A1}"/>
                </a:ext>
              </a:extLst>
            </p:cNvPr>
            <p:cNvSpPr txBox="1"/>
            <p:nvPr/>
          </p:nvSpPr>
          <p:spPr>
            <a:xfrm>
              <a:off x="8550435" y="4261037"/>
              <a:ext cx="5517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98CCF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Ctrl</a:t>
              </a:r>
              <a:endParaRPr lang="ko-KR" altLang="en-US" sz="1600" dirty="0">
                <a:solidFill>
                  <a:srgbClr val="98CCF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C3BA1ABC-70DA-45EF-8BB5-3EDB5085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768" y="4549398"/>
              <a:ext cx="420448" cy="420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75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50</Words>
  <Application>Microsoft Office PowerPoint</Application>
  <PresentationFormat>와이드스크린</PresentationFormat>
  <Paragraphs>24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GODJIN</dc:creator>
  <cp:lastModifiedBy>GODJIN</cp:lastModifiedBy>
  <cp:revision>16</cp:revision>
  <dcterms:created xsi:type="dcterms:W3CDTF">2019-06-06T19:44:23Z</dcterms:created>
  <dcterms:modified xsi:type="dcterms:W3CDTF">2019-06-06T22:29:05Z</dcterms:modified>
</cp:coreProperties>
</file>